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Лара Михеева девочка-герой войны 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83569" y="857250"/>
            <a:ext cx="777686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В страшные годы войны вместе со взрослыми взялись за оружие дети, чтобы защитить Родину от ненавистного врага Мальчики и девочки шли на фронт в военные части, становились сыновьями и дочерями полков. Они были разведчиками и связистами, сестрами милосердия и подрывщиками.</a:t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4" name="Содержимое 3" descr="В страшные годы войны вместе со взрослыми взялись за оружие дети, чтобы защитить Родину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ЛАРА МИХЕЕНКО РОДИЛАСЬ В 1929 ГОДУ В С. ЛАХТЕ ЛЕНИНГРАДСКОЙ ОБЛАСТИ В СЕМЬЕ РАБОЧИХ.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586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 КОНЦУ ЛЕТА РОДНАЯ ДЕРЕВНЯ ЛАРЫ ОКАЗАЛАСЬ ПОД НЕМЕЦКОЙ ОККУПАЦИЕЙ. ДЯДЯ ЛАРЫ, СОГЛАСИЛСЯ СЛУЖИТЬ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5793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ДЛЯ ЛАРИСЫ И ЕЁ БАБУШКИ НАЧАЛИСЬ ТЯЖЁЛЫЕ ДНИ: ДЯДЯ ПРАКТИЧЕСКИ НЕ ЗАБОТИЛСЯ О НИХ,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586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ЕСНОЙ 1943 ГОДА ЛАРА СО СВОЕЙ ПОДРУГОЙ РЕШИЛИ УЙТИ В МЕСТНЫЙ ПАРТИЗАНСКИЙ ОТРЯД. В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2" cy="586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 ИЮНЕ 1943 -ГО ЛАРУ И РАЮ ПОСЛАЛИ В ДЕРЕВНЮ ОРЕХОВО ЯКОБЫ К ТЁТК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586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 СЛЕДУЮЩИЙ РАЗ ЛАРА БЫЛА ПОСЛАНА С РАЗВЕДЫВАТЕЛЬНЫМ ЗАДАНИЕМ В ДЕРЕВНЮ ЧЕРНЕЦОВО, ГДЕ НАХОДИЛСЯ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2" cy="586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 АВГУСТА 1943 ГОДА ПАРТИЗАНСКИЙ ОТРЯД, В КОТОРОМ СОСТОЯЛА ЛАРА, ПРИНИМАЛ АКТИВНОЕ УЧАСТИЕ В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352928" cy="593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НА СВОЁ ПОСЛЕДНЕЕ ЗАДАНИЕ ЛАРА ОТПРАВИЛАСЬ С ДВУМЯ ВЗРОСЛЫМИ ПАРТИЗАНАМИ. ОНИ ОСТАНОВИЛИСЬ В ДОМЕ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586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ечная память детям –героям, погибшим за свободу своей Родины! Мы помним! Гордимся! 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2" cy="5865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b="1" dirty="0" smtClean="0"/>
              <a:t>Не только мальчишки</a:t>
            </a:r>
            <a:endParaRPr lang="ru-RU" dirty="0" smtClean="0"/>
          </a:p>
          <a:p>
            <a:pPr algn="ctr"/>
            <a:r>
              <a:rPr lang="ru-RU" i="1" dirty="0" smtClean="0"/>
              <a:t>(о Ларе </a:t>
            </a:r>
            <a:r>
              <a:rPr lang="ru-RU" i="1" dirty="0" err="1" smtClean="0"/>
              <a:t>Михеенко</a:t>
            </a:r>
            <a:r>
              <a:rPr lang="ru-RU" i="1" dirty="0" smtClean="0"/>
              <a:t>)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Теперь о тебе пишут песни и книжки,</a:t>
            </a:r>
          </a:p>
          <a:p>
            <a:r>
              <a:rPr lang="ru-RU" dirty="0" smtClean="0"/>
              <a:t>И многим ребятам знаком твой портрет.</a:t>
            </a:r>
          </a:p>
          <a:p>
            <a:r>
              <a:rPr lang="ru-RU" dirty="0" smtClean="0"/>
              <a:t>Не только мальчишки,</a:t>
            </a:r>
          </a:p>
          <a:p>
            <a:r>
              <a:rPr lang="ru-RU" dirty="0" smtClean="0"/>
              <a:t>Не только мальчишки</a:t>
            </a:r>
          </a:p>
          <a:p>
            <a:r>
              <a:rPr lang="ru-RU" dirty="0" smtClean="0"/>
              <a:t>Пошли партизанить с тринадцати лет.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Ой, Лариса, карие глаза,</a:t>
            </a:r>
          </a:p>
          <a:p>
            <a:r>
              <a:rPr lang="ru-RU" dirty="0" smtClean="0"/>
              <a:t>Ой, Лариса, светлая слеза.</a:t>
            </a:r>
          </a:p>
          <a:p>
            <a:r>
              <a:rPr lang="ru-RU" dirty="0" smtClean="0"/>
              <a:t>Слово недосказано,</a:t>
            </a:r>
          </a:p>
          <a:p>
            <a:r>
              <a:rPr lang="ru-RU" dirty="0" smtClean="0"/>
              <a:t>Песня не допета.</a:t>
            </a:r>
          </a:p>
          <a:p>
            <a:r>
              <a:rPr lang="ru-RU" dirty="0" smtClean="0"/>
              <a:t>Только сосны знают</a:t>
            </a:r>
          </a:p>
          <a:p>
            <a:r>
              <a:rPr lang="ru-RU" dirty="0" smtClean="0"/>
              <a:t>Где ты, где ты, где ты...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Была ты весёлой кудрявой девчонкой,</a:t>
            </a:r>
          </a:p>
          <a:p>
            <a:r>
              <a:rPr lang="ru-RU" dirty="0" smtClean="0"/>
              <a:t>Разведчицей храброй в отряде была.</a:t>
            </a:r>
          </a:p>
          <a:p>
            <a:r>
              <a:rPr lang="ru-RU" dirty="0" smtClean="0"/>
              <a:t>Граната-лимонка,</a:t>
            </a:r>
          </a:p>
          <a:p>
            <a:r>
              <a:rPr lang="ru-RU" dirty="0" smtClean="0"/>
              <a:t>Граната-лимонка</a:t>
            </a:r>
          </a:p>
          <a:p>
            <a:r>
              <a:rPr lang="ru-RU" dirty="0" smtClean="0"/>
              <a:t>В минуту ареста тебя подвела.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На </a:t>
            </a:r>
            <a:r>
              <a:rPr lang="ru-RU" dirty="0" err="1" smtClean="0"/>
              <a:t>Псковщине</a:t>
            </a:r>
            <a:r>
              <a:rPr lang="ru-RU" dirty="0" smtClean="0"/>
              <a:t> сосны стоят вековые,</a:t>
            </a:r>
          </a:p>
          <a:p>
            <a:r>
              <a:rPr lang="ru-RU" dirty="0" smtClean="0"/>
              <a:t>Легенды звучат в мерном шуме ветвей.</a:t>
            </a:r>
          </a:p>
          <a:p>
            <a:r>
              <a:rPr lang="ru-RU" dirty="0" smtClean="0"/>
              <a:t>Пусть слышит Россия,</a:t>
            </a:r>
          </a:p>
          <a:p>
            <a:r>
              <a:rPr lang="ru-RU" dirty="0" smtClean="0"/>
              <a:t>Пусть слышит Россия</a:t>
            </a:r>
          </a:p>
          <a:p>
            <a:r>
              <a:rPr lang="ru-RU" dirty="0" smtClean="0"/>
              <a:t>О мужестве маленькой дочки своей.</a:t>
            </a:r>
          </a:p>
          <a:p>
            <a:r>
              <a:rPr lang="ru-RU" i="1" dirty="0" smtClean="0"/>
              <a:t>В. Викторов</a:t>
            </a:r>
            <a:endParaRPr lang="ru-RU" dirty="0" smtClean="0"/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53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В страшные годы войны вместе со взрослыми взялись за оружие дети, чтобы защитить Родину от ненавистного врага Мальчики и девочки шли на фронт в военные части, становились сыновьями и дочерями полков. Они были разведчиками и связистами, сестрами милосердия и подрывщиками.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dns1</dc:creator>
  <cp:lastModifiedBy>Воспитатель</cp:lastModifiedBy>
  <cp:revision>5</cp:revision>
  <dcterms:created xsi:type="dcterms:W3CDTF">2024-09-18T05:59:45Z</dcterms:created>
  <dcterms:modified xsi:type="dcterms:W3CDTF">2025-01-24T05:38:27Z</dcterms:modified>
</cp:coreProperties>
</file>